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455D-05A1-4964-B015-DFB9170974A7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5256-0B97-4613-9755-D0D371753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455D-05A1-4964-B015-DFB9170974A7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5256-0B97-4613-9755-D0D371753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455D-05A1-4964-B015-DFB9170974A7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5256-0B97-4613-9755-D0D371753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455D-05A1-4964-B015-DFB9170974A7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5256-0B97-4613-9755-D0D371753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455D-05A1-4964-B015-DFB9170974A7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5256-0B97-4613-9755-D0D371753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455D-05A1-4964-B015-DFB9170974A7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5256-0B97-4613-9755-D0D37175367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455D-05A1-4964-B015-DFB9170974A7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5256-0B97-4613-9755-D0D371753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455D-05A1-4964-B015-DFB9170974A7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5256-0B97-4613-9755-D0D371753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455D-05A1-4964-B015-DFB9170974A7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5256-0B97-4613-9755-D0D371753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455D-05A1-4964-B015-DFB9170974A7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585256-0B97-4613-9755-D0D371753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455D-05A1-4964-B015-DFB9170974A7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5256-0B97-4613-9755-D0D371753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EC4455D-05A1-4964-B015-DFB9170974A7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AF585256-0B97-4613-9755-D0D3717536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Vocab Farewell to Manzanar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4449" y="2476461"/>
            <a:ext cx="6511131" cy="329259"/>
          </a:xfrm>
        </p:spPr>
        <p:txBody>
          <a:bodyPr/>
          <a:lstStyle/>
          <a:p>
            <a:r>
              <a:rPr lang="en-US" dirty="0" smtClean="0"/>
              <a:t>Ty Lane</a:t>
            </a:r>
            <a:endParaRPr lang="en-US" dirty="0"/>
          </a:p>
        </p:txBody>
      </p:sp>
      <p:sp>
        <p:nvSpPr>
          <p:cNvPr id="4" name="AutoShape 2" descr="data:image/jpg;base64,/9j/4AAQSkZJRgABAQAAAQABAAD/2wCEAAkGBhQSEBUTExQWFBQWGBoYFxgVFR0ZGBkYGBYdFhgYGBYYGyYfGR0kGhgVHzsgJCcpLSwsGB4xNTAqNSYrLCkBCQoKDgwOGg8PGjUlHyU1KS8qLC0vNSk1LCwyLC8vMiwsNTQ1LCwsLCwsLCwpLDI0LiwpLCksLCwwLCwpLCwsLP/AABEIAKwAaAMBIgACEQEDEQH/xAAbAAACAgMBAAAAAAAAAAAAAAAFBgMEAAEHAv/EAEkQAAEDAgQCBgUFDAkFAAAAAAECAxEAIQQFEjFBUQYiYXGBkQcTMqGxFEJystEWIyQ1UlNiwcLS4fAVFzNUc4KSorMlNENjdf/EABoBAAIDAQEAAAAAAAAAAAAAAAMEAAECBQb/xAAyEQABBAECBAQEBAcAAAAAAAABAAIDEQQSITFBUXEFEyJhFTKB0SNSkcEkMzRyobHw/9oADAMBAAIRAxEAPwCj0R6CtYvD+tW44k6lJhOmIHek0b/qnw/557/Z+5Rj0SZdrwGom3rF7b706v4ZtpOrSpZ2SkXKjyA28TYV5abH8VkmcY36WWavp+hTQdEAARuuZp9EDKtnXz3BB/YrS/RAyN3Xh3hH7tPwx2IW8GUJQzYKVHWKEnbURA1K4JF7Em2993JJSZccWY46TPgoR500PD8wt/qTf9opUXxji1cxR6H2SbPPHwR+7U59Crcf2j/kj92ulZJlimknURqVEhIhIjkOZ4xAnYCiVFiwMoD8TIN+wA+6y6Rl+lq44r0Psg3eeHgn92tf1Qs/n3fJH2V2B3DpV7QBraWUgQAI7qXOB4hqP8Rty23V+ZHXyrkbXoSbXcPO+SPsqUegZv8AvCx4J+yuspTAgbVldKHEka0eZK4nnwH7ITpByC5Wj0DM8cS54JT+utf1EYc7Yl3l7KN66XjMKpfsuKb+iEn4iaE5dl6pVpxKjCuASZtuZne/lXQZGA3igueb4Ll/TD0UtYLBrxCX3FlBT1VJSAdSgNx31lPHpVSRlLoJKjLdzF/vg5ACsqlsFR+h78Wj/Fc+NMWZ9J2mknSfWL2ShF5UbAW7bWmKSfR3mgayn+zcX13fZB0gTxUNhRheYoceUQFMNYZEnqAKDqoTMGxVfSCdilU71CCBatoBO6L5ap9CDDJK1HUtSzBUo8QOQAAAmwAolljr6iS6lKBsBHW4XkLUI37aVXM8fCVKDpAbD53SoAIxIaBWrSZCEKUf8t5q1js1fYM+uS4mzpiCAy2/DydXEhtxA1H8jvqqULrTZiMSlCSpRgCLntIA95FYxiErGpJkSRPalRSR4EEUmvYx5xt3W6nqOaC384gOterOmBFjqm86xyEXlf8AZpuR+GJuP/oCrWU0VD8sRpK9adIMFWoaZB0kTMb276CZBmbjqmVFWoOsla02htYWkADiN1Jg/kc5pZxbenCvNR97UGsUD83rlKSJ5+tSXO+rUXRprKT/AOm3Fu6W3iUKWzCoRMOPOIVpEHSISAJ/JncmreXZi66MMPWnUUBbxhMaASkWj2nFWtsErIiBUUTIa8wKU8Nm7jrqW0Pq0LLULhGohbbyiUpg6AdCSAbiO01T+6Z0stLS7KlMlS+qkJSsYP18BO5OqFTtCoqKKT0t/ip36Tf/ACCsqP0qIKcocBUVnW3KlRJ++DfSAPIVlRQKH0VspVlISqdJcdmCRbVe4q36OH0vtPrV1vWKBUFXkKClXnf2jvUXonYCspSk7KW8Lb3URTXkeRtYRlLLKYSkASbqURxUeJqiFoOABHX7q4jDJAgJSBEWSBbl3ViMKgJ0hKQkDSAEgDSdxERHZUtZUWVEcIgqKihOogAnSJIBkAmJIBra8MkpKSlJSdwUgg3nbbe9SVlRRRt4dKSSlKQVGVEAAk8yRuaw4ZJTp0p0xEQIjlG1SVWaxZLikaFAJjrEiDMxF54VaihZwoDqgGW0psrUEwSokmfZiZvvxqZWXtEgltEiI6iZEGRFuBqzUC8GkrCyOsP4fZVH2Viua01gG03S2hN56qAL3vYb3VftPOo/6MamfVNzAE6EzAGkCY2gkRyNW5ryTVqkk+l38VO/Ta/5BWVr0vfipz/Ea/5BWVFAvfoi/Fbf+I79c07Ckj0Sfitv6bn1zTop0JEkgDmTAqipW6krK1W6iiysrK0TUUUDja9aSFQniIFTFUUJzfpGhnqjruExpHD6XLu3pU6ULxCVgOqlJunTZPaI5jtpWXJbECRv19lCU5YjPmEe06nuBk+Qk1B91LH5f+0391c4SqtPOnnS4zSdyEAyG9l1JObtFOoOI089QqthM3ZhX39K7zJULA7DYVy4qq5lqpUpN40zbsM/z31QzSXgUmoaeQDzRj0s5m2vLFpStKiXGrAzssVulPp21GDN56yPre/wrK6DHahaLPEI3aQnL0XlYyprQkKOtz2lQI1nkDRjNlYn1aioNhAuQCSYkRwHEe+hvoq/FbX0nPrmmXMsMpxBQlSRO8gnjNjNtu2sStLgaKkEgY8WB3Kjwy8UPaS2r/PHE8knmB4UTQowJEHiAZ99Rs6gnrEFXEgQPKTXoqrTRQ4ocj9R4D6L3NDM9zL1LRKfaNk9/PwqrmHSltBKUddQ/wBM9/HwpaxmZKeMrMxtaIrkZ3ikcTS2M2725LTIi7iqLeJUhwOTK5mTe/bVzOs6ViUoQERFyBclW1uzeqT2FVqSCPaiPE2q/mzaGHEhlcFKQFEH52xv21z2yPZGSTttY7rOnUaQdlEb1p5ua9tuAxBBniNvdU8Up5pEmorRhGmgquHy4LCutBSRIjgRIPx8qvnBBlmUnrLPtdieAPaq/hQvIsZqxzyOCkQB2oP2a/OjWNxakko9rT1fnRYXtquZnyr0Yja1gNbmkbCjt49ktdPsUo4KCkJJWnVFtXWsYFuHCsqPp4hRwilGB10WHCT2mfKaynIflV5deZ9E7+jJucqaExPrNiR888qa8ExoBnmfnEj30j9Bc5SxlDajcjWY/wA5iTWfdniFmwQgdgk+/wCygyZsTNXq4cft3Seg2Nk/OPBIJJAA3J2pPz/pbqBba9n5y9iewch20GxmYuOjrrUeybeQtQpxonsrn/EmS2OA/wAq5I3trSpi+SZmiGMwi2m23F2DgkdnG/eL0CSkmI8anxC3FJSklSkj2RJIHcNhWpWY726DQ6JVhkadSItYibz76p45UqSdVkn2YEHheRPHhWmmlAAbVNi8AjS2Q5qUZ1ggjSZtBiDauXFAzzCdSddK4M4KhlD0MoiNj8SfjRBWI41Hk+WpLDREmUgm432PvqbNcOlDC1SZAttubcDXZPh0bnWeKXL5b2QXo4hRfU8PmSbflLlCe/ifCmNjEGCCAVczHEze/ffh40E6KCEuKOxKUpE7lMknwBA8aOOMIMQS2Yvq4k3sAdv53pmTjsu7hgCPccUr9MyRhFJP5xHuJ41la6cn8G5dZPDcTvWUaH5UrnfzfoEb6MonKmx2n65rSmgi835VHkD2nLWLEyVWEcyeNqiXjtSo025hU/qHumvHhjzLJXDU7/avT6QfYK805qrw4iq68SRt4AD4k1dyl1px5KXTpSdyDAFrdYiBerZju1engVTga3Vdli9Bs3L7j5abcDaEgc5USmTJTfjtTPjHWUrIbUSgWkjjxvERM0tOo1OukOEHUkp08tjykfwp/FBM51jgOm3FBEdCggzmcYnBOBLhDiSJhSioET81Runuprw76HWw6PZKZ7RzHeCCPCq/SHLG3WW1KPVQespRg6YMiee1A+jeMV8ldQmIBVpJ5Efz509kwNeBJFsb35LAaT6XJt6GPasK32axMT8/V+1VnpW3qwjlyNI1WSBttJmkzIESiJI9kiDG5v7qtY1r7yskqMAi5PAkfqrrABAVzo8oHDmPaS4ZvwOxA7wR5UVZ0k9Ykdo4d45Uo5HjQ28gkwkrKVfRVAPlY+FOD7OhREcxfvgjke+lJhRtd7BlDmaOYS701UPkumx++C+3u8PfWVvpk0fkckf+RN/Oso8PypHOI81Gclw+rKEcwFKHH55tFBJVYn3/AG0w5AYyhvtT8VmgriBqmyR27+FeZxHHXMD+dyIB6R2CIYPEteqc9YklRADYTYTeVFW1oFu2qjbY3t2c/ATf4V4LiB86/eD8P41uZ7o3404Rt0VVuvToG5J8+POq6n0oc9YZuIgGJPdxFqr43EXsb8TvHYJrMny5Ty7yeZ7BwFOQQk72hyv0iyiGZYJeLwi0osqykjnBmkzJHlsvlpQI1SFJIgggGDXYctwYQkdXSYuP41TxODQsytIMEiY2neDuKbawMYWpbWZHWkno7t4J+NWsxV+DL7l/XP20ScyVDR1tnqKgQeF5seI76HZmPwZz6J966M0hDcCDulvV1Z7T8BXTGcxLmDZWY67adx85J0rPeY/nhyZeI6sfzwrpHQ9zXl4RMqR1kjexJCvfe1VILaUxjODZBaFdN4+RiVSfWJsAYFjxNZUfTr/th9MX571lVD8qLmj8VN3QpE5cyP0T9Y1If7UD9FVrHZSew1nQcf8AT2Pon6xq9isES4FAAjSoXNpJSRMcLV47w/MEeZLC87Fzq73+6krLYHBUX1yUgJTvBsORsajXhrmUpSmN9IO0k93DyoocGkAHQkxewHutQDPsy+9erSgpccOmLSBabjsI869PslWgk0EnYt3U4TwJJEcptTd0cZCcNsFFUiCYmeBPCaV8ZgS2QSQoGxjgfHx8jRPBrcS17BKD2TtR2kBGnotoJ7watY0pFwPZ2jsvagmYlSELCgUmbSOZiRzoUx0veZkpAIO4Ukxba/CiTXpDST12zy6qgR5GI8zVOPVYgB5C1D60HDpB5geRpezlwDCr5lMD/XU+LzUqKnDzK48ZilbM8xU4m+wmB41ce6JkspyFLNPnRDF+rbZOwIKTePaKkzPDhSGkg7004DEhOHbvFh9ZVHKVuirvT2fk4kiSsSACOB5isr308xiXcGh0H+0WlUTsQFJUO24PdNZWIhQpNZL9bg4dAnHoOP8Ap+H+h+0aPlMbilzojnrOEy7DuPEJSUwCZ3KlcqI5l6QsvVtiBqHDSoGO2U14CXwt2QJp4zZDnemj168z2RxKGlrSrfyYAQLcdz+v4Uk9NHnELskhOkBK4lMkSRP0vhRv7vsD/eE+Svsry901wC0lKn0KSbEFKiD7qLhZefjmpInOb7g3/wB3VkR3YISXlba33NNgoAqMn4d5NFjmTjCSlUgjtEcxeTO9DM3zTCMutrwriCnrBSRq1daxnVuIjujtoLn+apWUqQ5eIUL+G4r2MTGzMDwCO+xSz5i00N0XbzmbE1CvGDbyIpScxH6U0VweOagalCeMk8vtozoqRo5w7Y7I1hGS6Q2DBVbs74qbEdBVQR61IHPSefL+NXMLnuDbRCXWwbTvJ7zFQP8ASXDn/wAqff8AZSPnyA01h/RR+mQ2SgeN6FvIugpcHYoBX+kn4GqTzbiNKHAUwLA8p7KYVdIWPzgoZmWPaeUk+sSABBmec8BTMUsjjTm7ID42AWCrGeT/AEUxa3rVeMz/AArdSdK84YXgGGGlpUUKSTAv7J1Hu1EDwrKaasSch7I8/k7uJybDNtJ1KGkxIFpVz76F4jotjlO+s+TIJM6hqTBKlBV+sSQAAL079DT+AYf6H7Ro1NeB+Mz4ckkUYFanHe+vdOeQ14BPsuV/ctjrfgbNtP5F9Ig8eO57q8sdF8wSgI+TIUAoqgqHEkgQFRAJUY/SNdW1VzzPMydTnLaA4vRrY6mo6etpnqzHE0/heNZmU5zQGigTwPL6oT4GM6oRi8gxYjXhGkhagkDUOstRJ31bm48qjXkuNDxIwyQrikERdSFflf8ArHmrw6JnA14rCIVdIUtyP0kI6s9xM16xTAU+qZ2T9WncDxabIe1rwN2l21/mrqiMxWOJsnZcoxjbzJKV4RKSBBOm0RG4tsT59lV2MavWFpYRZK0wnqyFzMkEGYJHdXT33yta1GASJt4c78fcKjQgBF0gjVEESOHDxrtnJrkifDxxtczaeWhAQcOhRCSmVAE3M25RPvr01inAsqSyE2jqmPnhYmNx1QI4gmugYjKmVrMtJG5kSNk9/ZwpdzzLkMrSlEwpIVBM3ki3lVicnggSYZjFlAMNiXEo0epSoAz1ufW93WNWcM04uyMKlURa3Zv4J37TRjoxgkuvkLEhI1RwO1j2U34VQSUlKUiFQAEjSAeQqnTkKRYnmAm1yjNsmeaJW416tKlGIggEknSIPKfKtU4ekJ9SmUlRk+sG/wBFW3LurKPHIXC0LIgET9K//9k="/>
          <p:cNvSpPr>
            <a:spLocks noChangeAspect="1" noChangeArrowheads="1"/>
          </p:cNvSpPr>
          <p:nvPr/>
        </p:nvSpPr>
        <p:spPr bwMode="auto">
          <a:xfrm>
            <a:off x="80963" y="-784225"/>
            <a:ext cx="9906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g;base64,/9j/4AAQSkZJRgABAQAAAQABAAD/2wCEAAkGBhQSEBUTExQWFBQWGBoYFxgVFR0ZGBkYGBYdFhgYGBYYGyYfGR0kGhgVHzsgJCcpLSwsGB4xNTAqNSYrLCkBCQoKDgwOGg8PGjUlHyU1KS8qLC0vNSk1LCwyLC8vMiwsNTQ1LCwsLCwsLCwpLDI0LiwpLCksLCwwLCwpLCwsLP/AABEIAKwAaAMBIgACEQEDEQH/xAAbAAACAgMBAAAAAAAAAAAAAAAFBgMEAAEHAv/EAEkQAAEDAgQCBgUFDAkFAAAAAAECAxEAIQQFEjFBUQYiYXGBkQcTMqGxFEJystEWIyQ1UlNiwcLS4fAVFzNUc4KSorMlNENjdf/EABoBAAIDAQEAAAAAAAAAAAAAAAMEAAECBQb/xAAyEQABBAECBAQEBAcAAAAAAAABAAIDEQQSITFBUXEFEyJhFTKB0SNSkcEkMzRyobHw/9oADAMBAAIRAxEAPwCj0R6CtYvD+tW44k6lJhOmIHek0b/qnw/557/Z+5Rj0SZdrwGom3rF7b706v4ZtpOrSpZ2SkXKjyA28TYV5abH8VkmcY36WWavp+hTQdEAARuuZp9EDKtnXz3BB/YrS/RAyN3Xh3hH7tPwx2IW8GUJQzYKVHWKEnbURA1K4JF7Em2993JJSZccWY46TPgoR500PD8wt/qTf9opUXxji1cxR6H2SbPPHwR+7U59Crcf2j/kj92ulZJlimknURqVEhIhIjkOZ4xAnYCiVFiwMoD8TIN+wA+6y6Rl+lq44r0Psg3eeHgn92tf1Qs/n3fJH2V2B3DpV7QBraWUgQAI7qXOB4hqP8Rty23V+ZHXyrkbXoSbXcPO+SPsqUegZv8AvCx4J+yuspTAgbVldKHEka0eZK4nnwH7ITpByC5Wj0DM8cS54JT+utf1EYc7Yl3l7KN66XjMKpfsuKb+iEn4iaE5dl6pVpxKjCuASZtuZne/lXQZGA3igueb4Ll/TD0UtYLBrxCX3FlBT1VJSAdSgNx31lPHpVSRlLoJKjLdzF/vg5ACsqlsFR+h78Wj/Fc+NMWZ9J2mknSfWL2ShF5UbAW7bWmKSfR3mgayn+zcX13fZB0gTxUNhRheYoceUQFMNYZEnqAKDqoTMGxVfSCdilU71CCBatoBO6L5ap9CDDJK1HUtSzBUo8QOQAAAmwAolljr6iS6lKBsBHW4XkLUI37aVXM8fCVKDpAbD53SoAIxIaBWrSZCEKUf8t5q1js1fYM+uS4mzpiCAy2/DydXEhtxA1H8jvqqULrTZiMSlCSpRgCLntIA95FYxiErGpJkSRPalRSR4EEUmvYx5xt3W6nqOaC384gOterOmBFjqm86xyEXlf8AZpuR+GJuP/oCrWU0VD8sRpK9adIMFWoaZB0kTMb276CZBmbjqmVFWoOsla02htYWkADiN1Jg/kc5pZxbenCvNR97UGsUD83rlKSJ5+tSXO+rUXRprKT/AOm3Fu6W3iUKWzCoRMOPOIVpEHSISAJ/JncmreXZi66MMPWnUUBbxhMaASkWj2nFWtsErIiBUUTIa8wKU8Nm7jrqW0Pq0LLULhGohbbyiUpg6AdCSAbiO01T+6Z0stLS7KlMlS+qkJSsYP18BO5OqFTtCoqKKT0t/ip36Tf/ACCsqP0qIKcocBUVnW3KlRJ++DfSAPIVlRQKH0VspVlISqdJcdmCRbVe4q36OH0vtPrV1vWKBUFXkKClXnf2jvUXonYCspSk7KW8Lb3URTXkeRtYRlLLKYSkASbqURxUeJqiFoOABHX7q4jDJAgJSBEWSBbl3ViMKgJ0hKQkDSAEgDSdxERHZUtZUWVEcIgqKihOogAnSJIBkAmJIBra8MkpKSlJSdwUgg3nbbe9SVlRRRt4dKSSlKQVGVEAAk8yRuaw4ZJTp0p0xEQIjlG1SVWaxZLikaFAJjrEiDMxF54VaihZwoDqgGW0psrUEwSokmfZiZvvxqZWXtEgltEiI6iZEGRFuBqzUC8GkrCyOsP4fZVH2Viua01gG03S2hN56qAL3vYb3VftPOo/6MamfVNzAE6EzAGkCY2gkRyNW5ryTVqkk+l38VO/Ta/5BWVr0vfipz/Ea/5BWVFAvfoi/Fbf+I79c07Ckj0Sfitv6bn1zTop0JEkgDmTAqipW6krK1W6iiysrK0TUUUDja9aSFQniIFTFUUJzfpGhnqjruExpHD6XLu3pU6ULxCVgOqlJunTZPaI5jtpWXJbECRv19lCU5YjPmEe06nuBk+Qk1B91LH5f+0391c4SqtPOnnS4zSdyEAyG9l1JObtFOoOI089QqthM3ZhX39K7zJULA7DYVy4qq5lqpUpN40zbsM/z31QzSXgUmoaeQDzRj0s5m2vLFpStKiXGrAzssVulPp21GDN56yPre/wrK6DHahaLPEI3aQnL0XlYyprQkKOtz2lQI1nkDRjNlYn1aioNhAuQCSYkRwHEe+hvoq/FbX0nPrmmXMsMpxBQlSRO8gnjNjNtu2sStLgaKkEgY8WB3Kjwy8UPaS2r/PHE8knmB4UTQowJEHiAZ99Rs6gnrEFXEgQPKTXoqrTRQ4ocj9R4D6L3NDM9zL1LRKfaNk9/PwqrmHSltBKUddQ/wBM9/HwpaxmZKeMrMxtaIrkZ3ikcTS2M2725LTIi7iqLeJUhwOTK5mTe/bVzOs6ViUoQERFyBclW1uzeqT2FVqSCPaiPE2q/mzaGHEhlcFKQFEH52xv21z2yPZGSTttY7rOnUaQdlEb1p5ua9tuAxBBniNvdU8Up5pEmorRhGmgquHy4LCutBSRIjgRIPx8qvnBBlmUnrLPtdieAPaq/hQvIsZqxzyOCkQB2oP2a/OjWNxakko9rT1fnRYXtquZnyr0Yja1gNbmkbCjt49ktdPsUo4KCkJJWnVFtXWsYFuHCsqPp4hRwilGB10WHCT2mfKaynIflV5deZ9E7+jJucqaExPrNiR888qa8ExoBnmfnEj30j9Bc5SxlDajcjWY/wA5iTWfdniFmwQgdgk+/wCygyZsTNXq4cft3Seg2Nk/OPBIJJAA3J2pPz/pbqBba9n5y9iewch20GxmYuOjrrUeybeQtQpxonsrn/EmS2OA/wAq5I3trSpi+SZmiGMwi2m23F2DgkdnG/eL0CSkmI8anxC3FJSklSkj2RJIHcNhWpWY726DQ6JVhkadSItYibz76p45UqSdVkn2YEHheRPHhWmmlAAbVNi8AjS2Q5qUZ1ggjSZtBiDauXFAzzCdSddK4M4KhlD0MoiNj8SfjRBWI41Hk+WpLDREmUgm432PvqbNcOlDC1SZAttubcDXZPh0bnWeKXL5b2QXo4hRfU8PmSbflLlCe/ifCmNjEGCCAVczHEze/ffh40E6KCEuKOxKUpE7lMknwBA8aOOMIMQS2Yvq4k3sAdv53pmTjsu7hgCPccUr9MyRhFJP5xHuJ41la6cn8G5dZPDcTvWUaH5UrnfzfoEb6MonKmx2n65rSmgi835VHkD2nLWLEyVWEcyeNqiXjtSo025hU/qHumvHhjzLJXDU7/avT6QfYK805qrw4iq68SRt4AD4k1dyl1px5KXTpSdyDAFrdYiBerZju1engVTga3Vdli9Bs3L7j5abcDaEgc5USmTJTfjtTPjHWUrIbUSgWkjjxvERM0tOo1OukOEHUkp08tjykfwp/FBM51jgOm3FBEdCggzmcYnBOBLhDiSJhSioET81Runuprw76HWw6PZKZ7RzHeCCPCq/SHLG3WW1KPVQespRg6YMiee1A+jeMV8ldQmIBVpJ5Efz509kwNeBJFsb35LAaT6XJt6GPasK32axMT8/V+1VnpW3qwjlyNI1WSBttJmkzIESiJI9kiDG5v7qtY1r7yskqMAi5PAkfqrrABAVzo8oHDmPaS4ZvwOxA7wR5UVZ0k9Ykdo4d45Uo5HjQ28gkwkrKVfRVAPlY+FOD7OhREcxfvgjke+lJhRtd7BlDmaOYS701UPkumx++C+3u8PfWVvpk0fkckf+RN/Oso8PypHOI81Gclw+rKEcwFKHH55tFBJVYn3/AG0w5AYyhvtT8VmgriBqmyR27+FeZxHHXMD+dyIB6R2CIYPEteqc9YklRADYTYTeVFW1oFu2qjbY3t2c/ATf4V4LiB86/eD8P41uZ7o3404Rt0VVuvToG5J8+POq6n0oc9YZuIgGJPdxFqr43EXsb8TvHYJrMny5Ty7yeZ7BwFOQQk72hyv0iyiGZYJeLwi0osqykjnBmkzJHlsvlpQI1SFJIgggGDXYctwYQkdXSYuP41TxODQsytIMEiY2neDuKbawMYWpbWZHWkno7t4J+NWsxV+DL7l/XP20ScyVDR1tnqKgQeF5seI76HZmPwZz6J966M0hDcCDulvV1Z7T8BXTGcxLmDZWY67adx85J0rPeY/nhyZeI6sfzwrpHQ9zXl4RMqR1kjexJCvfe1VILaUxjODZBaFdN4+RiVSfWJsAYFjxNZUfTr/th9MX571lVD8qLmj8VN3QpE5cyP0T9Y1If7UD9FVrHZSew1nQcf8AT2Pon6xq9isES4FAAjSoXNpJSRMcLV47w/MEeZLC87Fzq73+6krLYHBUX1yUgJTvBsORsajXhrmUpSmN9IO0k93DyoocGkAHQkxewHutQDPsy+9erSgpccOmLSBabjsI869PslWgk0EnYt3U4TwJJEcptTd0cZCcNsFFUiCYmeBPCaV8ZgS2QSQoGxjgfHx8jRPBrcS17BKD2TtR2kBGnotoJ7watY0pFwPZ2jsvagmYlSELCgUmbSOZiRzoUx0veZkpAIO4Ukxba/CiTXpDST12zy6qgR5GI8zVOPVYgB5C1D60HDpB5geRpezlwDCr5lMD/XU+LzUqKnDzK48ZilbM8xU4m+wmB41ce6JkspyFLNPnRDF+rbZOwIKTePaKkzPDhSGkg7004DEhOHbvFh9ZVHKVuirvT2fk4kiSsSACOB5isr308xiXcGh0H+0WlUTsQFJUO24PdNZWIhQpNZL9bg4dAnHoOP8Ap+H+h+0aPlMbilzojnrOEy7DuPEJSUwCZ3KlcqI5l6QsvVtiBqHDSoGO2U14CXwt2QJp4zZDnemj168z2RxKGlrSrfyYAQLcdz+v4Uk9NHnELskhOkBK4lMkSRP0vhRv7vsD/eE+Svsry901wC0lKn0KSbEFKiD7qLhZefjmpInOb7g3/wB3VkR3YISXlba33NNgoAqMn4d5NFjmTjCSlUgjtEcxeTO9DM3zTCMutrwriCnrBSRq1daxnVuIjujtoLn+apWUqQ5eIUL+G4r2MTGzMDwCO+xSz5i00N0XbzmbE1CvGDbyIpScxH6U0VweOagalCeMk8vtozoqRo5w7Y7I1hGS6Q2DBVbs74qbEdBVQR61IHPSefL+NXMLnuDbRCXWwbTvJ7zFQP8ASXDn/wAqff8AZSPnyA01h/RR+mQ2SgeN6FvIugpcHYoBX+kn4GqTzbiNKHAUwLA8p7KYVdIWPzgoZmWPaeUk+sSABBmec8BTMUsjjTm7ID42AWCrGeT/AEUxa3rVeMz/AArdSdK84YXgGGGlpUUKSTAv7J1Hu1EDwrKaasSch7I8/k7uJybDNtJ1KGkxIFpVz76F4jotjlO+s+TIJM6hqTBKlBV+sSQAAL079DT+AYf6H7Ro1NeB+Mz4ckkUYFanHe+vdOeQ14BPsuV/ctjrfgbNtP5F9Ig8eO57q8sdF8wSgI+TIUAoqgqHEkgQFRAJUY/SNdW1VzzPMydTnLaA4vRrY6mo6etpnqzHE0/heNZmU5zQGigTwPL6oT4GM6oRi8gxYjXhGkhagkDUOstRJ31bm48qjXkuNDxIwyQrikERdSFflf8ArHmrw6JnA14rCIVdIUtyP0kI6s9xM16xTAU+qZ2T9WncDxabIe1rwN2l21/mrqiMxWOJsnZcoxjbzJKV4RKSBBOm0RG4tsT59lV2MavWFpYRZK0wnqyFzMkEGYJHdXT33yta1GASJt4c78fcKjQgBF0gjVEESOHDxrtnJrkifDxxtczaeWhAQcOhRCSmVAE3M25RPvr01inAsqSyE2jqmPnhYmNx1QI4gmugYjKmVrMtJG5kSNk9/ZwpdzzLkMrSlEwpIVBM3ki3lVicnggSYZjFlAMNiXEo0epSoAz1ufW93WNWcM04uyMKlURa3Zv4J37TRjoxgkuvkLEhI1RwO1j2U34VQSUlKUiFQAEjSAeQqnTkKRYnmAm1yjNsmeaJW416tKlGIggEknSIPKfKtU4ekJ9SmUlRk+sG/wBFW3LurKPHIXC0LIgET9K//9k="/>
          <p:cNvSpPr>
            <a:spLocks noChangeAspect="1" noChangeArrowheads="1"/>
          </p:cNvSpPr>
          <p:nvPr/>
        </p:nvSpPr>
        <p:spPr bwMode="auto">
          <a:xfrm>
            <a:off x="233363" y="-631825"/>
            <a:ext cx="9906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g;base64,/9j/4AAQSkZJRgABAQAAAQABAAD/2wCEAAkGBhQSEBUTExQWFBQWGBoYFxgVFR0ZGBkYGBYdFhgYGBYYGyYfGR0kGhgVHzsgJCcpLSwsGB4xNTAqNSYrLCkBCQoKDgwOGg8PGjUlHyU1KS8qLC0vNSk1LCwyLC8vMiwsNTQ1LCwsLCwsLCwpLDI0LiwpLCksLCwwLCwpLCwsLP/AABEIAKwAaAMBIgACEQEDEQH/xAAbAAACAgMBAAAAAAAAAAAAAAAFBgMEAAEHAv/EAEkQAAEDAgQCBgUFDAkFAAAAAAECAxEAIQQFEjFBUQYiYXGBkQcTMqGxFEJystEWIyQ1UlNiwcLS4fAVFzNUc4KSorMlNENjdf/EABoBAAIDAQEAAAAAAAAAAAAAAAMEAAECBQb/xAAyEQABBAECBAQEBAcAAAAAAAABAAIDEQQSITFBUXEFEyJhFTKB0SNSkcEkMzRyobHw/9oADAMBAAIRAxEAPwCj0R6CtYvD+tW44k6lJhOmIHek0b/qnw/557/Z+5Rj0SZdrwGom3rF7b706v4ZtpOrSpZ2SkXKjyA28TYV5abH8VkmcY36WWavp+hTQdEAARuuZp9EDKtnXz3BB/YrS/RAyN3Xh3hH7tPwx2IW8GUJQzYKVHWKEnbURA1K4JF7Em2993JJSZccWY46TPgoR500PD8wt/qTf9opUXxji1cxR6H2SbPPHwR+7U59Crcf2j/kj92ulZJlimknURqVEhIhIjkOZ4xAnYCiVFiwMoD8TIN+wA+6y6Rl+lq44r0Psg3eeHgn92tf1Qs/n3fJH2V2B3DpV7QBraWUgQAI7qXOB4hqP8Rty23V+ZHXyrkbXoSbXcPO+SPsqUegZv8AvCx4J+yuspTAgbVldKHEka0eZK4nnwH7ITpByC5Wj0DM8cS54JT+utf1EYc7Yl3l7KN66XjMKpfsuKb+iEn4iaE5dl6pVpxKjCuASZtuZne/lXQZGA3igueb4Ll/TD0UtYLBrxCX3FlBT1VJSAdSgNx31lPHpVSRlLoJKjLdzF/vg5ACsqlsFR+h78Wj/Fc+NMWZ9J2mknSfWL2ShF5UbAW7bWmKSfR3mgayn+zcX13fZB0gTxUNhRheYoceUQFMNYZEnqAKDqoTMGxVfSCdilU71CCBatoBO6L5ap9CDDJK1HUtSzBUo8QOQAAAmwAolljr6iS6lKBsBHW4XkLUI37aVXM8fCVKDpAbD53SoAIxIaBWrSZCEKUf8t5q1js1fYM+uS4mzpiCAy2/DydXEhtxA1H8jvqqULrTZiMSlCSpRgCLntIA95FYxiErGpJkSRPalRSR4EEUmvYx5xt3W6nqOaC384gOterOmBFjqm86xyEXlf8AZpuR+GJuP/oCrWU0VD8sRpK9adIMFWoaZB0kTMb276CZBmbjqmVFWoOsla02htYWkADiN1Jg/kc5pZxbenCvNR97UGsUD83rlKSJ5+tSXO+rUXRprKT/AOm3Fu6W3iUKWzCoRMOPOIVpEHSISAJ/JncmreXZi66MMPWnUUBbxhMaASkWj2nFWtsErIiBUUTIa8wKU8Nm7jrqW0Pq0LLULhGohbbyiUpg6AdCSAbiO01T+6Z0stLS7KlMlS+qkJSsYP18BO5OqFTtCoqKKT0t/ip36Tf/ACCsqP0qIKcocBUVnW3KlRJ++DfSAPIVlRQKH0VspVlISqdJcdmCRbVe4q36OH0vtPrV1vWKBUFXkKClXnf2jvUXonYCspSk7KW8Lb3URTXkeRtYRlLLKYSkASbqURxUeJqiFoOABHX7q4jDJAgJSBEWSBbl3ViMKgJ0hKQkDSAEgDSdxERHZUtZUWVEcIgqKihOogAnSJIBkAmJIBra8MkpKSlJSdwUgg3nbbe9SVlRRRt4dKSSlKQVGVEAAk8yRuaw4ZJTp0p0xEQIjlG1SVWaxZLikaFAJjrEiDMxF54VaihZwoDqgGW0psrUEwSokmfZiZvvxqZWXtEgltEiI6iZEGRFuBqzUC8GkrCyOsP4fZVH2Viua01gG03S2hN56qAL3vYb3VftPOo/6MamfVNzAE6EzAGkCY2gkRyNW5ryTVqkk+l38VO/Ta/5BWVr0vfipz/Ea/5BWVFAvfoi/Fbf+I79c07Ckj0Sfitv6bn1zTop0JEkgDmTAqipW6krK1W6iiysrK0TUUUDja9aSFQniIFTFUUJzfpGhnqjruExpHD6XLu3pU6ULxCVgOqlJunTZPaI5jtpWXJbECRv19lCU5YjPmEe06nuBk+Qk1B91LH5f+0391c4SqtPOnnS4zSdyEAyG9l1JObtFOoOI089QqthM3ZhX39K7zJULA7DYVy4qq5lqpUpN40zbsM/z31QzSXgUmoaeQDzRj0s5m2vLFpStKiXGrAzssVulPp21GDN56yPre/wrK6DHahaLPEI3aQnL0XlYyprQkKOtz2lQI1nkDRjNlYn1aioNhAuQCSYkRwHEe+hvoq/FbX0nPrmmXMsMpxBQlSRO8gnjNjNtu2sStLgaKkEgY8WB3Kjwy8UPaS2r/PHE8knmB4UTQowJEHiAZ99Rs6gnrEFXEgQPKTXoqrTRQ4ocj9R4D6L3NDM9zL1LRKfaNk9/PwqrmHSltBKUddQ/wBM9/HwpaxmZKeMrMxtaIrkZ3ikcTS2M2725LTIi7iqLeJUhwOTK5mTe/bVzOs6ViUoQERFyBclW1uzeqT2FVqSCPaiPE2q/mzaGHEhlcFKQFEH52xv21z2yPZGSTttY7rOnUaQdlEb1p5ua9tuAxBBniNvdU8Up5pEmorRhGmgquHy4LCutBSRIjgRIPx8qvnBBlmUnrLPtdieAPaq/hQvIsZqxzyOCkQB2oP2a/OjWNxakko9rT1fnRYXtquZnyr0Yja1gNbmkbCjt49ktdPsUo4KCkJJWnVFtXWsYFuHCsqPp4hRwilGB10WHCT2mfKaynIflV5deZ9E7+jJucqaExPrNiR888qa8ExoBnmfnEj30j9Bc5SxlDajcjWY/wA5iTWfdniFmwQgdgk+/wCygyZsTNXq4cft3Seg2Nk/OPBIJJAA3J2pPz/pbqBba9n5y9iewch20GxmYuOjrrUeybeQtQpxonsrn/EmS2OA/wAq5I3trSpi+SZmiGMwi2m23F2DgkdnG/eL0CSkmI8anxC3FJSklSkj2RJIHcNhWpWY726DQ6JVhkadSItYibz76p45UqSdVkn2YEHheRPHhWmmlAAbVNi8AjS2Q5qUZ1ggjSZtBiDauXFAzzCdSddK4M4KhlD0MoiNj8SfjRBWI41Hk+WpLDREmUgm432PvqbNcOlDC1SZAttubcDXZPh0bnWeKXL5b2QXo4hRfU8PmSbflLlCe/ifCmNjEGCCAVczHEze/ffh40E6KCEuKOxKUpE7lMknwBA8aOOMIMQS2Yvq4k3sAdv53pmTjsu7hgCPccUr9MyRhFJP5xHuJ41la6cn8G5dZPDcTvWUaH5UrnfzfoEb6MonKmx2n65rSmgi835VHkD2nLWLEyVWEcyeNqiXjtSo025hU/qHumvHhjzLJXDU7/avT6QfYK805qrw4iq68SRt4AD4k1dyl1px5KXTpSdyDAFrdYiBerZju1engVTga3Vdli9Bs3L7j5abcDaEgc5USmTJTfjtTPjHWUrIbUSgWkjjxvERM0tOo1OukOEHUkp08tjykfwp/FBM51jgOm3FBEdCggzmcYnBOBLhDiSJhSioET81Runuprw76HWw6PZKZ7RzHeCCPCq/SHLG3WW1KPVQespRg6YMiee1A+jeMV8ldQmIBVpJ5Efz509kwNeBJFsb35LAaT6XJt6GPasK32axMT8/V+1VnpW3qwjlyNI1WSBttJmkzIESiJI9kiDG5v7qtY1r7yskqMAi5PAkfqrrABAVzo8oHDmPaS4ZvwOxA7wR5UVZ0k9Ykdo4d45Uo5HjQ28gkwkrKVfRVAPlY+FOD7OhREcxfvgjke+lJhRtd7BlDmaOYS701UPkumx++C+3u8PfWVvpk0fkckf+RN/Oso8PypHOI81Gclw+rKEcwFKHH55tFBJVYn3/AG0w5AYyhvtT8VmgriBqmyR27+FeZxHHXMD+dyIB6R2CIYPEteqc9YklRADYTYTeVFW1oFu2qjbY3t2c/ATf4V4LiB86/eD8P41uZ7o3404Rt0VVuvToG5J8+POq6n0oc9YZuIgGJPdxFqr43EXsb8TvHYJrMny5Ty7yeZ7BwFOQQk72hyv0iyiGZYJeLwi0osqykjnBmkzJHlsvlpQI1SFJIgggGDXYctwYQkdXSYuP41TxODQsytIMEiY2neDuKbawMYWpbWZHWkno7t4J+NWsxV+DL7l/XP20ScyVDR1tnqKgQeF5seI76HZmPwZz6J966M0hDcCDulvV1Z7T8BXTGcxLmDZWY67adx85J0rPeY/nhyZeI6sfzwrpHQ9zXl4RMqR1kjexJCvfe1VILaUxjODZBaFdN4+RiVSfWJsAYFjxNZUfTr/th9MX571lVD8qLmj8VN3QpE5cyP0T9Y1If7UD9FVrHZSew1nQcf8AT2Pon6xq9isES4FAAjSoXNpJSRMcLV47w/MEeZLC87Fzq73+6krLYHBUX1yUgJTvBsORsajXhrmUpSmN9IO0k93DyoocGkAHQkxewHutQDPsy+9erSgpccOmLSBabjsI869PslWgk0EnYt3U4TwJJEcptTd0cZCcNsFFUiCYmeBPCaV8ZgS2QSQoGxjgfHx8jRPBrcS17BKD2TtR2kBGnotoJ7watY0pFwPZ2jsvagmYlSELCgUmbSOZiRzoUx0veZkpAIO4Ukxba/CiTXpDST12zy6qgR5GI8zVOPVYgB5C1D60HDpB5geRpezlwDCr5lMD/XU+LzUqKnDzK48ZilbM8xU4m+wmB41ce6JkspyFLNPnRDF+rbZOwIKTePaKkzPDhSGkg7004DEhOHbvFh9ZVHKVuirvT2fk4kiSsSACOB5isr308xiXcGh0H+0WlUTsQFJUO24PdNZWIhQpNZL9bg4dAnHoOP8Ap+H+h+0aPlMbilzojnrOEy7DuPEJSUwCZ3KlcqI5l6QsvVtiBqHDSoGO2U14CXwt2QJp4zZDnemj168z2RxKGlrSrfyYAQLcdz+v4Uk9NHnELskhOkBK4lMkSRP0vhRv7vsD/eE+Svsry901wC0lKn0KSbEFKiD7qLhZefjmpInOb7g3/wB3VkR3YISXlba33NNgoAqMn4d5NFjmTjCSlUgjtEcxeTO9DM3zTCMutrwriCnrBSRq1daxnVuIjujtoLn+apWUqQ5eIUL+G4r2MTGzMDwCO+xSz5i00N0XbzmbE1CvGDbyIpScxH6U0VweOagalCeMk8vtozoqRo5w7Y7I1hGS6Q2DBVbs74qbEdBVQR61IHPSefL+NXMLnuDbRCXWwbTvJ7zFQP8ASXDn/wAqff8AZSPnyA01h/RR+mQ2SgeN6FvIugpcHYoBX+kn4GqTzbiNKHAUwLA8p7KYVdIWPzgoZmWPaeUk+sSABBmec8BTMUsjjTm7ID42AWCrGeT/AEUxa3rVeMz/AArdSdK84YXgGGGlpUUKSTAv7J1Hu1EDwrKaasSch7I8/k7uJybDNtJ1KGkxIFpVz76F4jotjlO+s+TIJM6hqTBKlBV+sSQAAL079DT+AYf6H7Ro1NeB+Mz4ckkUYFanHe+vdOeQ14BPsuV/ctjrfgbNtP5F9Ig8eO57q8sdF8wSgI+TIUAoqgqHEkgQFRAJUY/SNdW1VzzPMydTnLaA4vRrY6mo6etpnqzHE0/heNZmU5zQGigTwPL6oT4GM6oRi8gxYjXhGkhagkDUOstRJ31bm48qjXkuNDxIwyQrikERdSFflf8ArHmrw6JnA14rCIVdIUtyP0kI6s9xM16xTAU+qZ2T9WncDxabIe1rwN2l21/mrqiMxWOJsnZcoxjbzJKV4RKSBBOm0RG4tsT59lV2MavWFpYRZK0wnqyFzMkEGYJHdXT33yta1GASJt4c78fcKjQgBF0gjVEESOHDxrtnJrkifDxxtczaeWhAQcOhRCSmVAE3M25RPvr01inAsqSyE2jqmPnhYmNx1QI4gmugYjKmVrMtJG5kSNk9/ZwpdzzLkMrSlEwpIVBM3ki3lVicnggSYZjFlAMNiXEo0epSoAz1ufW93WNWcM04uyMKlURa3Zv4J37TRjoxgkuvkLEhI1RwO1j2U34VQSUlKUiFQAEjSAeQqnTkKRYnmAm1yjNsmeaJW416tKlGIggEknSIPKfKtU4ekJ9SmUlRk+sG/wBFW3LurKPHIXC0LIgET9K//9k="/>
          <p:cNvSpPr>
            <a:spLocks noChangeAspect="1" noChangeArrowheads="1"/>
          </p:cNvSpPr>
          <p:nvPr/>
        </p:nvSpPr>
        <p:spPr bwMode="auto">
          <a:xfrm>
            <a:off x="385763" y="-479425"/>
            <a:ext cx="9906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036045"/>
            <a:ext cx="2895600" cy="4774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20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Aggravate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9"/>
            <a:ext cx="6873240" cy="804372"/>
          </a:xfrm>
        </p:spPr>
        <p:txBody>
          <a:bodyPr>
            <a:normAutofit fontScale="70000" lnSpcReduction="20000"/>
          </a:bodyPr>
          <a:lstStyle/>
          <a:p>
            <a:r>
              <a:rPr lang="en-US" sz="2800" dirty="0" smtClean="0"/>
              <a:t>To annoy; irritate; or exasperate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All of the  phone companies are starting to aggravate me.</a:t>
            </a:r>
            <a:endParaRPr lang="en-US" sz="2800" dirty="0"/>
          </a:p>
        </p:txBody>
      </p:sp>
      <p:pic>
        <p:nvPicPr>
          <p:cNvPr id="2050" name="Picture 2" descr="http://t2.gstatic.com/images?q=tbn:ANd9GcSqV1awoaw0BGY3ITFHTTrJn_9qwhOllSXLbBBseTING44VnfRj8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971800"/>
            <a:ext cx="4103569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11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intangible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940040" cy="15663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Incapable of being perceived by the sense of touch</a:t>
            </a:r>
            <a:r>
              <a:rPr lang="en-US" dirty="0" smtClean="0"/>
              <a:t>.</a:t>
            </a:r>
          </a:p>
          <a:p>
            <a:r>
              <a:rPr lang="en-US" sz="2800" dirty="0" smtClean="0"/>
              <a:t>Air is an example of an </a:t>
            </a:r>
            <a:r>
              <a:rPr lang="en-US" sz="2800" u="sng" dirty="0" smtClean="0"/>
              <a:t>intangible</a:t>
            </a:r>
            <a:r>
              <a:rPr lang="en-US" sz="2800" dirty="0" smtClean="0"/>
              <a:t> object.</a:t>
            </a:r>
          </a:p>
          <a:p>
            <a:endParaRPr lang="en-US" dirty="0"/>
          </a:p>
        </p:txBody>
      </p:sp>
      <p:pic>
        <p:nvPicPr>
          <p:cNvPr id="3074" name="Picture 2" descr="http://t2.gstatic.com/images?q=tbn:ANd9GcSDCXF5J9BV04Uh88KUpz-p0NFw9d4hOnVqAmbz4UJZJuEUCF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429000"/>
            <a:ext cx="4680521" cy="311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2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promenade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stroll or walk, especially in a public place, for pleasure or display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I took a nice </a:t>
            </a:r>
            <a:r>
              <a:rPr lang="en-US" sz="2800" u="sng" dirty="0" smtClean="0"/>
              <a:t>promenade</a:t>
            </a:r>
            <a:r>
              <a:rPr lang="en-US" sz="2800" dirty="0" smtClean="0"/>
              <a:t> in Florida and it was beautiful.</a:t>
            </a:r>
            <a:endParaRPr lang="en-US" sz="2800" dirty="0"/>
          </a:p>
        </p:txBody>
      </p:sp>
      <p:pic>
        <p:nvPicPr>
          <p:cNvPr id="6146" name="Picture 2" descr="http://t3.gstatic.com/images?q=tbn:ANd9GcTemYQ4A6lWPaQzHpgN98CjGaCFq1cse5uAfVEvXwyq3RLgYNJwt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261125"/>
            <a:ext cx="3429000" cy="2568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10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Pacify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To bring or restore a state of peace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Babies use teddy bears to </a:t>
            </a:r>
            <a:r>
              <a:rPr lang="en-US" sz="2800" u="sng" dirty="0" smtClean="0"/>
              <a:t>pacify</a:t>
            </a:r>
            <a:r>
              <a:rPr lang="en-US" sz="2800" dirty="0" smtClean="0"/>
              <a:t> themselves. </a:t>
            </a:r>
            <a:endParaRPr lang="en-US" sz="2800" dirty="0"/>
          </a:p>
        </p:txBody>
      </p:sp>
      <p:pic>
        <p:nvPicPr>
          <p:cNvPr id="4098" name="Picture 2" descr="http://t0.gstatic.com/images?q=tbn:ANd9GcQ7y718QTPaol-Qc610aGm5taFaa3jMC0TeH0JwFeOaFh69eKl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383972"/>
            <a:ext cx="3581400" cy="409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22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oblivion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state of being forgotten or </a:t>
            </a:r>
            <a:r>
              <a:rPr lang="en-US" sz="2800" dirty="0" smtClean="0"/>
              <a:t>unknown.</a:t>
            </a:r>
          </a:p>
          <a:p>
            <a:r>
              <a:rPr lang="en-US" sz="2800" dirty="0" smtClean="0"/>
              <a:t>Some people make me feel that I am in </a:t>
            </a:r>
            <a:r>
              <a:rPr lang="en-US" sz="2800" u="sng" dirty="0" smtClean="0"/>
              <a:t>oblivion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194163"/>
            <a:ext cx="3276600" cy="245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681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sustenance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Nourishment.</a:t>
            </a:r>
          </a:p>
          <a:p>
            <a:r>
              <a:rPr lang="en-US" sz="2800" dirty="0" smtClean="0"/>
              <a:t>After football practice I had to have a lot of </a:t>
            </a:r>
            <a:r>
              <a:rPr lang="en-US" sz="2800" u="sng" dirty="0" smtClean="0"/>
              <a:t>sustenance</a:t>
            </a:r>
            <a:r>
              <a:rPr lang="en-US" sz="2800" dirty="0" smtClean="0"/>
              <a:t>. 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5122" name="Picture 2" descr="http://t1.gstatic.com/images?q=tbn:ANd9GcQ7kiZnMvUCftD7WUmZmr36BHK6FHpIkzjctBJ5LHYMr1kGyM-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198700"/>
            <a:ext cx="3276600" cy="3291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83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subdued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7520940" cy="357984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Quiet; inhabited; repressed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Some people think they are being subdued even if I just touch them.</a:t>
            </a:r>
            <a:endParaRPr lang="en-US" sz="2800" dirty="0"/>
          </a:p>
        </p:txBody>
      </p:sp>
      <p:pic>
        <p:nvPicPr>
          <p:cNvPr id="6146" name="Picture 2" descr="http://t3.gstatic.com/images?q=tbn:ANd9GcQAyV9CSoJi2Ldss5LHeZH_SjhJJ39AkOijl1utkPfbkpHhfpm0E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972" y="3800570"/>
            <a:ext cx="3570027" cy="2975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02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lethargy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state of being drowsy or dull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Sometimes I think that school is a bunch of lethargy.</a:t>
            </a:r>
            <a:endParaRPr lang="en-US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267200"/>
            <a:ext cx="2819400" cy="2177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356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assented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990600"/>
            <a:ext cx="7467600" cy="175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To agree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I Just assented that summer should be longer.</a:t>
            </a:r>
            <a:endParaRPr lang="en-US" sz="2800" dirty="0" smtClean="0"/>
          </a:p>
          <a:p>
            <a:endParaRPr lang="en-US" sz="2800" dirty="0"/>
          </a:p>
        </p:txBody>
      </p:sp>
      <p:pic>
        <p:nvPicPr>
          <p:cNvPr id="4098" name="Picture 2" descr="http://t2.gstatic.com/images?q=tbn:ANd9GcTiJl49th8MArDwkDIKw-xq9guvFGRuXx6DMvbfz4-qHKwaTwmd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438526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86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capitulate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To surrender unconditionally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According to this German poster the Nazis will never </a:t>
            </a:r>
            <a:r>
              <a:rPr lang="en-US" sz="2800" u="sng" dirty="0" smtClean="0"/>
              <a:t>capitulate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3074" name="Picture 2" descr="http://t1.gstatic.com/images?q=tbn:ANd9GcS7-jekF6_V6gVKC5VarWIDiflsFootWO3k_AdFre0BTbWAKQ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19445"/>
            <a:ext cx="2971800" cy="424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89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n-US" sz="3200" dirty="0" smtClean="0"/>
              <a:t>CONFISCATORS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9"/>
            <a:ext cx="6644640" cy="1109171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2800" dirty="0" smtClean="0"/>
              <a:t>To </a:t>
            </a:r>
            <a:r>
              <a:rPr lang="en-US" sz="2800" dirty="0"/>
              <a:t>seize by or as if by </a:t>
            </a:r>
            <a:r>
              <a:rPr lang="en-US" sz="2800" dirty="0" smtClean="0"/>
              <a:t>authority.</a:t>
            </a:r>
          </a:p>
          <a:p>
            <a:pPr algn="ctr"/>
            <a:r>
              <a:rPr lang="en-US" sz="2800" dirty="0" smtClean="0"/>
              <a:t>The </a:t>
            </a:r>
            <a:r>
              <a:rPr lang="en-US" sz="2800" u="sng" dirty="0" smtClean="0"/>
              <a:t>confiscators </a:t>
            </a:r>
            <a:r>
              <a:rPr lang="en-US" sz="2800" dirty="0" smtClean="0"/>
              <a:t>came to my house and took everything we owned.</a:t>
            </a:r>
            <a:endParaRPr lang="en-US" sz="2800" dirty="0"/>
          </a:p>
          <a:p>
            <a:pPr algn="ctr"/>
            <a:endParaRPr lang="en-US" sz="2800" dirty="0" smtClean="0"/>
          </a:p>
          <a:p>
            <a:pPr algn="ctr"/>
            <a:endParaRPr lang="en-US" sz="2800" dirty="0"/>
          </a:p>
        </p:txBody>
      </p:sp>
      <p:pic>
        <p:nvPicPr>
          <p:cNvPr id="2050" name="Picture 2" descr="http://t3.gstatic.com/images?q=tbn:ANd9GcRDZXfxPJUKA-ovwqJLSHFQ6aC0epIeaQlH5NeMlWNdpz1tUVzz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438400"/>
            <a:ext cx="3124200" cy="423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77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assertive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Confidently aggressive or self assured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Sometimes adults can be very </a:t>
            </a:r>
            <a:r>
              <a:rPr lang="en-US" sz="2800" u="sng" dirty="0" smtClean="0"/>
              <a:t>assertive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581400"/>
            <a:ext cx="4041098" cy="2679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325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authentic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9"/>
            <a:ext cx="7482840" cy="22521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Not false or copied; genuine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No matter what getting the </a:t>
            </a:r>
            <a:r>
              <a:rPr lang="en-US" sz="2800" u="sng" dirty="0" smtClean="0"/>
              <a:t>authentic</a:t>
            </a:r>
            <a:r>
              <a:rPr lang="en-US" sz="2800" dirty="0" smtClean="0"/>
              <a:t> version is better than the copied version.</a:t>
            </a:r>
            <a:endParaRPr lang="en-US" sz="2800" dirty="0"/>
          </a:p>
        </p:txBody>
      </p:sp>
      <p:pic>
        <p:nvPicPr>
          <p:cNvPr id="1026" name="Picture 2" descr="http://t3.gstatic.com/images?q=tbn:ANd9GcR70_AN_NRhj4WRk1IZaAMdhg6pgRvKSnoZITs-NAPkjKpeoWkm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352800"/>
            <a:ext cx="33528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85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Dignity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9"/>
            <a:ext cx="7406640" cy="880572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n-US" sz="2800" dirty="0" smtClean="0"/>
              <a:t>Nobility or elevation of character; worthiness</a:t>
            </a:r>
          </a:p>
          <a:p>
            <a:pPr algn="ctr"/>
            <a:r>
              <a:rPr lang="en-US" sz="2800" dirty="0" smtClean="0"/>
              <a:t>The immigrant had a lot of </a:t>
            </a:r>
            <a:r>
              <a:rPr lang="en-US" sz="2800" u="sng" dirty="0" smtClean="0"/>
              <a:t>dignity </a:t>
            </a:r>
            <a:r>
              <a:rPr lang="en-US" sz="2800" dirty="0" smtClean="0"/>
              <a:t>because he earned everything has.</a:t>
            </a:r>
            <a:endParaRPr lang="en-US" sz="2800" dirty="0"/>
          </a:p>
        </p:txBody>
      </p:sp>
      <p:sp>
        <p:nvSpPr>
          <p:cNvPr id="5" name="AutoShape 2" descr="data:image/jpg;base64,/9j/4AAQSkZJRgABAQAAAQABAAD/2wCEAAkGBhQSEBQUEhQWFBUWFhgWFRQVFBQUFxgVFhcVFBQYFxcXHCYfFxkkGRcUHy8gJCcpLCwsFR4xNTAqNSYrLCkBCQoKBQUFDQUFDSkYEhgpKSkpKSkpKSkpKSkpKSkpKSkpKSkpKSkpKSkpKSkpKSkpKSkpKSkpKSkpKSkpKSkpKf/AABEIAPYAzQMBIgACEQEDEQH/xAAcAAACAgMBAQAAAAAAAAAAAAAABgQFAQMHAgj/xABNEAABAwIDBAUFDAYIBgMAAAABAAIDBBESITEFBkFRBxNhcYEicpGh8BQXIzJTk7GztMHR0yQlQlJi4TM0NXOCktTxFUNUY6KydISj/8QAFAEBAAAAAAAAAAAAAAAAAAAAAP/EABQRAQAAAAAAAAAAAAAAAAAAAAD/2gAMAwEAAhEDEQA/AOGoQhAIWbIsgwhZsiyDCFmyLIMIWbIsgwhZsiyDCFmyLIMIWbIsgwhZsiyDCFmyLIMIWbIsgwhZssIBCEIBZCwshB9Cbh7h0lTQxSSxMxYIhlDTf9PA4kl0RJJc5xJJvmmH3rKD5JvzVJ+Qjor/ALMi7o/s1Mm9Ao+9XQfJD5mk/IR71VB8kPmqT8lN69IE/wB6mg+Sb81Sfko96mg+Sb81S/kpxQgTx0UUHyTfmqX8lJ++lJsjZ72xGDrpSLljI6QYW8C9xhyJ4DVdV2xtAU9NNORcRRvfbnhaSB4kBfL1RWumkdLL5Ukji5zs8yc9Pw4ZIOv7o7sbK2hEXwxYXNIEkboqTE0kXGkObTnYjkeSvfeooPkm/NUv5K5BuJvV7hrWSk2id8FOP4Dxt/CQHf4SOK+hhteA6TR5gEeW3MEXBGehCBY96ig+SHzNL+Sj3p6D5JvzNL+Sr+TealaM549L/GByVTt7pIpKZpwuE0g0Yw3z/idoPWexBS7w7kbKooDNOxrWjIAQ0pc53BrR1OZW3YvR5s6pp4p2Q2bKwPaHQ0lwHC9jaHVcu29tmo2pVxskd5UjxHHG34rMbrZWPiTrlqu/bPpmwQxws+LGxrG8MmgAfQgXT0VUHyTfmqX8lY96ug+Sb81S/kpp61bIs0CkOimg+SHzVJ+QvLuiuhH/ACm/NUn5Ce2sCj1JsgST0X0HyQ+apPyVj3saD5JvzVJ+QmiR60l6BdHRhQfJN+apPyFyTpj2JDSyxRwsa0Bz8xHEwm8VK6xMbG4rFzrX0xFd961cN6dHXqI/Of8AU0aDlyEIQCyFhZCD6l6K/wCzIu6P7NTJvASl0Uj9WRebF9mp04hqDyGr0Gr1ZegEHkBZAXqyygWukDaEcezqlr3WL4XtaOJLmkZDivnaglcw2e7A3UjA1xd2WI5/Qup9MTLTx4cWbDf93lcX49y486AmU2aRn4IJ874n4iG4OWd7nu7vp0W2grcAaLk2yFzoFsZRNLALXdiz7R2L3Js4s0F7Z8SgsqWpu0udqL8sgLX9eSiMaxzyCNL4cPG+l1Fx4mixsR5NieOunifQvAuH9ZcgA68MhmPSgYei3Z+LaQebHqg51ybE3a5jbA65m/YLHiu1OmXKt0KiEVsUheGgscG2OTnus3O2Q4jPlYDn01zkG8TLfHUqBiWWOQXUdWtFRLdRI5F6e9B5LlqeV5c5a3PQZc9cU6bj8NH57/qaNdlc5cY6az8NH58n1NGg5mhCEAshYWQg+qeij+zIvNi+zU6cgEk9FcttmxebF9mpk6NkQeishYKyAgyvL5LAnM25C5XpeZIw4EHQ9pHrCDhPSFvD19W4lpAaMLWuBBFtbhKElXwyPf8Acmvf+hijqHiPyhfO7y6x45n8Un4BcWJJvkAD6BbignthLQDcgnPPJT9jPE5fGZOrdhuxpIbjdnliOndbNQRL5PlXB0A7fR6lD6uHIl7cV76ngfG3qQTqvdFzZsLyf6MvJuMnA28eOSh1lC4QkE3aJACQOGdz6mrfDTOGLAciOdwOGt+3LxVpsGtijxMqiOrLSLZElxta2Yzy8PFBTVDIqYwuhddwcXOcHYgWhwwZcDkV3mjrBLEx7dHNDh4i64Y2GKaSTAcTQbNu0l7mgWFg2+dhb8F23d2A+44Lgg9W3IggjIag6FBJKyHr2YjyK1uag99cgzrUWLBYUGTKtbnrJYvJiKDyXLjnTQfhY/Pk+po12LCuPdNLbSx+fJ9TRoOaIQhALIWFkIPpvoyd+r4vNi+zUydYnJO6L2fq6LzYvs1MnFgQSmlegtLSveJBsutdQ27HC9rgi/gvLpF4L7hB8/70UnVSuGIOFzmL8+1Lz6gj4pAHHn6V0fbbYhLMyc5BxtbO3GwBzOvLilaTd1j3Dq3OGIAtBbbXMa+2aBadUsJzxOIBJaMgAMySdAFO2PUCUgXIDbANbe+ZsLAHnxPYrcblNAs6QZ/GseWfLS/DsCtdmbnRMOLrWdh+LYkZ38LoKWoaJATGTkfRlifYgWys3Ti+1za6q3skAeCDZ12tN887gG4FybW9a6FFVRXDbN45i2Ekmx05qBXBozY0PcDkDawP+6BSoNl4J8Lh1dyBhxEixOpseXPxX0RQbNayJjW6BoA9C4lsfdGqqaoSYcXlAnkPG+XpXfKSAtY0HUAA+hBFdSLx7lVlhXksQVwo1qqYbBW2FVe1XWQRWALzVOAChw1N3KPtCu4BBOgbdcd6dI7VEY/if9TRrrmxZb5lcm6enXqY/Of9TRoOVoQhALIWFkIPqTosH6ti7o/s1Mm8NSl0Vf2ZF3R/ZqZOAQACwSvVkEINLggCwuVtwqr3okc2klLQL4Tr60HHtt7wAVUxFngvPPMA2Gg0U3Zu8VPI4dZbh8UlpB7iM+9UNTtENzwNPIWWhu1xqYgO66DqkW6zZWB9OQ5p0DvxUGTdCTQsAvrnf6VUbrdI74A2Pqmlp78Q7b53yXR6asMrBI0AhwvY+pAj1e5TgzyQD7cOSoKvZb43We0g9vtmusTu0zwjkCoNbTMe0hzWuHacx48ECfuVtDqJxicQ12R1t4rrYNxcLlu093HNGOHyhxaD5Q7uacdzdoOfTDFq04eWiBhWFodUryahB7klsqTa1WCFF3s2u+GIOYbeUAThxEA30FxxsPFKlZtlz5Dhc/Afi4sAdoMzYW1vkgsHVFjrZQquqzzKqa/a+Fl8yb2udOGftzUOt2m/DdrW8CLg5A6ce0IG2grS1cx6Y58ckZ/7kn1NGmHYu1ZZC8EAkWADRa2Zvf1JU6UIXt6oSCzuslNr3yMNFZAhIQhALIWFkIPqfop/syLzY/s1MnEBJ3RT/ZkXmxfZqdOKDJWELF0GQk3pM3hbFTmFucklhYHRpOZNk1VlVgY5x0AJ9C4VtKuM9Q+Q/tOJ46cEEGqhItz593LsUPqzzv3nJWle6zVV2IceP4nTuQQjIAQRw/ZBseXHLn6l13o+3mM0XVlrrtyxZYe645LktTGHCwysbXtr8W3pJ9aad0du9QMzYONjrkbOv2DuKDqlRUgm4b6Vre4gZst4Ej1KkZvH1jHGOQWBA0BIJFxlq24tbTVKm9205g1rxcZ2PluF76ZXu09x46FA3VG0bBzGvDCeDgLeF7LG4NW8mfGQfKywggX/AB8VzNm9crvJc53+JwcfXmE4dE+0C58zXE3yIF+HG9+KDpRJWt0q3FaZGIKPeJ2OIg5i7SfBzSk+pyLwMi0ZeIAsnXbjB1EvPAfTZJ07fKIGbiMJvzsEEd9EJYgSL2zPqtbxUGrFozfKwa2178MQP+Wyv9m3LXjssMtHYQfHNL+3xYWB/ZHpaWt+hyCRugc6kcLN9Jx2+/0pW6WKjGYTaxD5GnvEVJcpm3SNpJeFhG714focfQlLpOkJLLixE0wI7oqO/rufFAiIQhALIWFkIPp/ovlts6LzYvs1MnETJH6NT+r4vNi+zUybGvQTxIjEookWeuQLPSJtTBCIwM5DbW2QXLBLhJtz1JAF/wAE77+VZfOG8GNuO0lIs2T7uzzyQZqDdt9e3iT+CpX1BxZ6AHuv99ldTkftEAchy71SyyAkloNhfPusQBz0HoQaiXOAaMgL35+2Y9Cy0lrs3Hh6c7k37+9bYqYydg5nn39lyipoSRbrBmM8iTy/FBJ2RWlmYJBuG3uTkcvHI6q63srAY2BjwQWi40OL9oHkLZ5j+S7R7Ms5pxC2V9R429GSl7YpLy44ziHk+TiyuABdoNiMhwQQqxgawON8Xefvvp96aOiqdwrDa+EsN7Du14gJSrcTCBLl2GwNjpeyZ+jSX9NbYfsuv3IO1Y1Fq64ALxNNYKirqo3QedtbSux45gj0iypK6YA3GhHpzHt4LfUtuCfFaHjFHkNCQO7I3QbNmS4HsxE4JGXzGkjdBftal/b02N5a0aPw3HbhJ9GFXlIwyNDXA4WPxggkeUAMNz43t2Ki2rAWStsRdwkffl8YgD1990GzdppbNKP4W5eF/uS10osIcy/y0vrgoj9N1e7syHrXXN7gXJ8PxVF0ozBzm24TStPeIKG/028ECEhCEAshYWQg+k+jp36vi82L7LTJnEiU+j536DF5sP2WmTJiQS+tXmSewJUfrF4nlGE30tmg5xtrafW1Emuv0Krmju4X4Zjj/spFQy87iPi3Nj/IrXWy20yyy7+4IINWdRh9uZCgySWbnmT6Oz28FalrQ0YrA3z/ABKiybPDrOaSGg8voQV7pifJ0ytyyWtrLnLv8FPZGwa62N+zs71vFXFHfQWyt4IKt19dB7aJh3T3PfWTDVsYPlv1sPHieCj09A2Z2Q8nI2y5i9uzRdj2O2OCmibGBYDPtcALm/HSyDxR7vUtOww9WJQ64Jka17vE2yb3aXSZU7rNoNpQvgBZHLiaWk4gCRewcRa3YeSe2bVjdc6G+uh7FSbb3mLnthHEi7SGkFoIz18kjkQgnVL8lQ10mataqXyVQ1rkHky3aR2FRH1JbG5ueTXacDp96jmWx8V6qWXjc4cWuBsO0j7vUgttm3FOT/3HA5cgMPdxHilzeMAOaf2sBF/E/j600bJfek0zMknr5pR3ozkFtQSL/wAOFp+8oNO68N5Hj+G/rbdKu+82NjHfvVFQ70xURT1ubTgVRHOIk+LmW9R9aQd7W2giHKeoH+WOjb9yBVQhCAWQsLIQfRe4J/QYvMi+y0yZAl3o+b+gRebF9lpkzBiDwAqHe+uMcORALss0xgJR36AIYOPfwQI0NdnwN+1SKlzbC1rjRVW0GYTll3KN7pI9vbsQS6ouHlctbhZc6QR+ULauBvz0NuemvD0LX7txDD3XPdn7d6nwF0ovw4k8uVuJtdBQuqsTA0a4szYXtb29CkUWz75vz7LqVWxsjc8C1w25PfZt/ST6CoWxq+7nB2nDjY/eEFvE0jTIKth32qaVzo2PLmXPwbsxc307NPQrWKcXN+Gvck3aUgc/Fz+7L15HxQNw37lkw9W0R2OLUn0BSNh7Zc+sDnWOo7M+KVKGYYC06WOil7JnLCHA8dUHWpqq4uqmpqLrdSzXYDfUKNWBBAkddwz4re6azCDyFx2Ox+q4v4KMR5be8dnG62PeRi52LSOwCT+SCygqHRxQYjk5p9LnZfdmqHb5PulwABuQc7/wgjLxTdtOmBkibbJkII8MIH4pR3gN6o24Yb+ooJG57sNXwv1TtB/E22d8+HoSVv4y1xyrKsf+NIU4bvP/AE0f3Z+n8LJY6TI8Lz21M7v80FA770CMhCEAshYWQg+i9wH2oYvNh+y0yZBKlfcQ/oMfmQ/ZaZMQKDd1qR99v6ZpJsC3L705hKm+9PcxuPC4+9Al1bMQyCqqiLC7nfgr93d7c1WVjOJy4Duy/FBALvA3C1x1cjDkSM/oBUhsALhnlceiw/FbZtn+STydmOw2APdmgoqpznFx5g5cgSL+uyKWoI+KM73Pt6VZOaBjyuOHcRb71WtBa8dpH3oLSfaWXbYi44ggqkcwkqwr4DePI52vlqvD4iOByz8Dp96DXDCfFToG3wtOVyobb3Ht7fzU2naTI0cckD5RSFjAL4gB4rzJU3K8wNOEXXsQIIxd5be8fSFmdxdUEA+SSSPQfxK2jDi54T5QGoJAw+Fy3NaKq/Wl/n5DsabeoIHSpdiiY8cWNt6Bf1hIW1LCqffjn6WtKdaZ16WM8MAzve+Z/kk7bAAqZDYEnDb/ACgH12QZ2KbVbCPk3X9A+9UHSp8aM85ZD/8AhRD7lc0Etqpg0OB1/QbfcqHpLdcRf3sv1NGgRUIQgFkLCyEH0LuL/Uo/Mh+y0yYmlLu4v9Sj8yH7LTJhCDYFU7xUHWxHmBdverO6wRcWKDlrJwL4sgPpGqh11IXWN+23t3K33npurqHAjJ1iMvbiqOomc0m+h07skA2lIGmrr+BFkSXIIvbL0jR3t3rz7uBGXBwt3WXuCoDperJtcnCeGdyB6bjuQeGbJJaTxOfeRe/qsfBbqXYQyJFyBc9+f8lbxbOe0YuAy8OB+5SWytDje4B48tUFXLGC5mQIv6DZQ8LceEgakn0AD8PFWL2fCW0ub3Gh5qtcR1pI/ZuctLZcO66CFtSIYg4WA0yyvpwW3YEOKUuPBQ6qfFIbHS/P2/3TRsPZxbGCeOaCwZItrZlDkcsNkQVNU9zqxxxkhnktZYWF2k4j230y4E5WCvWXe7EbZx4jyN2AHu1VFTtxVcxy8gN0NrucTe4I1sbf4leUkzW9WDcNLI7nsIiB+n0lBe7KN6CLuPqcR9CX9s2Y4yWuSALeq9vbRM5pWxMEQ0AuPEkpV3mOQA/dB9bretBXbOJNU1ziSXNeT3lpKpekb4sX97L9TRK52c4CaPmWu/8AUlUnSI67Yv72b6miQJKEIQCyFhAQfQ24v9Sj8yH7LTJguuUbD6UIaeBkYDzZkYN4QfKZDFE6xE4uLsJBsNdFP9+OH913zA/1CDpF1kLm3vxw/uu+YH+oWffkh/dd8wP9QgYt/KUGEHiD9OSRaqnMlm8uWvaAmB+8Um0oSIIZntaQXGOCNxbrbEDU3aMjryKh0lS6k+Gkpqh8bB5TvcocwWz8p7KhwGfPkgpIN35XjJpDb2va4B4XPj9CG7HfDIHSC2eJpKbafpQZWEQQU7i4/FYyJocT/CDUDEewclS7z7yRNcIalk0Lm6sEceId4684TmDnmgtXV9rH9l4y7+Iz1Wl82Eka3H+1lXMN4WuHXRxvzjM7aaIO4Yo+tqWF/e3JRq+odGWtm6+N0twwyUjGYrAZtc6qAI8ptnXseZQWORLTfLPMZ31t3ZX15KuZGDjAzuD9HqzUDaFL7ikYah1TGXNLmB9IwNc13FpFUQQDy7OxbtmASB80TpXsZm89RCAwE2BdiqwWgnK5QRKClL5w0nVdCc0MjDeQSrsyIyH3VEyWSOMHG4QQ4G9rz7r8jxsryl2xJNGJI6eV0ZJaHiCPCS02cATVC9jyQRXk8l5jhcTkFYuFQCWmkqMQFy33PHiAte+H3VfTNRoNpPkpzOyCUw2N5hDFgblxcaqzSLjIoKfYQBnqnNuLuYQT3Yhmdbkjt0PFWkUV44g2+bGXvmdYiD/4lVO7m1I5MVPTNmle9/WEdSwvdhw3DQagXGFgFhc2uUS72xU0mB/WBzA1rm9Qw5ttqW1JF7jMIH3bc4ZPC395wFuywFz7cUub4NsR3tbfuuVT7Z6SYKiRjyZGYRawpwb6cfdHYFE2rvzTzkFzpBY3sKdvK3/UIJmz22mi7n/+tlT9II8iL+9m+polvbvfTB7XB0gDQQGimHG98zU5n8FT727fiqWxiMvJa+RzsUYjFnMgY0C0j7/0TidNQgW0IQgEIQgEIQgEIQg6F0Zf1HbX/wAE/S5LW5u8stDWxTROIAe0SNGj4yQHscOIIv3Gx1CZejZzG0e02yTQROnpTFCJZ4oy55xZWc4EDtNhmFW7ubBp4J2T19RC2KJwf1UMsdTLKWnEGNEJc1oJABLnNy9QMe3t346PeunjhaGxuqqaVrBo3G9hc0DgMWKw4AgL1sXdtlbvXUxzAOjZUVEr2nRwjecLTzGIsuOIuFS0m8xrt4Iq2UshYKmKQ9ZIxjY4YnNsMTiLkMbw1N8s1vqN6f8Ah+8MtbG5k0Tp5XfBSMeHwyk3F2k2dYggG2bQgUt49syVdXLNIbue82ucmtvZjRya1tgOwK029sasioKX3R1fUAyOpnCeF5c2Qxl7WBryS0OaDa2Re7mt+827MctQ+bZ80MsEri9rHTRQyxYjcxyRSua4YSSA4XBAGam78VsZ2dsqkbLG+anbP1zY3tkawyPYWDrGksJsDo42tmgYtm1sFZSUeyqwhnWUrJKOpOsVQZJmYHHix4a1tvD90tTYtjy0jNqwTNLJI4Yg5v8A9ylIIPFpFiDxBC0b3RBsdFhkifgpWMf1c0Uha/rJnlrgxxIIDm9meqY6vfeKt2PO2ot7vjjihbKTY1FOKiF9j+9IwtvzsSeLrBG3LP6h233Uf1zklCsc/qmON2x+SwcAHPc8+lzj6uSdtzSwbG2rE+aBklQKfqWPnhY5/VPc9/kudcZW1tdJNDSF0rW3YDiGbnsY0WOZL3ENt4oHjpjrXQ7wzyRnC9hgc0jgRDEQq/o33pjglkpqvOiq29VODownJko5Fp48s9WhbumSojm2rNPDLFLFII8Lo5Y5PixMY64aSRm06pKgiLnBotc/vOa0eLnEAeJQO22NgP2K+fG4GoeXRUrmnMQOFpKnL4pLHdW3tdKdWBIqf+l2aOWelfDLDK1lHDC4xTRyWkZjxAhrr8Rna2aQEAhCEAhCEAhCEAhCEAhCEAp2xJWNqYXS26sSML7jEMIcMV22NxbhZQUIGqlnpJKoGbAyEQwNs1srRiDYWzEYDixD4Y3N7kaG4UTZMdKYx1zmh3W2eXddcR3iwlgj8k/87FfOwbax1oEIGfaLqO8TY8IZ1zTKW9b1nVuip+sDS+92iQVFtTpmQbnfTRUFiZXMxYmZRe6iAA6DHhc/MgsM97gkEZH4oKihBfQ1VO2RzurYWugHwZ60tE12XAN8YyBN8XE58FOdT7PwtbjsS8txgTEtY7rrOcNHYSINALhzsjqFNCC/2q6kMMZhBa8vBcC6QlrTjL2kEYSB8GGkEG173JOHfPLRuqW3AEPVuxFgkDsTXvc3EP3nta1txkBIDkRksoQNr5aK3Vxs6yzyWH4Vsjr+5bMvlk74duYytcWJuYnuelZVSxktcyNuBj3mUMfI1zGyOPVXcAR1paBybrxXUIG0f8PayMmz3WAeP0hoN3U1yc/jBpqtCB5LctLw2yQyGmbga49aWSCMOY98doWRknJtyA43GeLETrmvIQNrIKAOwvcCGvDC8GbE7C+NheAPJ6p0fWP/AHgSAMrAwayshZFLFHgeC2EB2DPrCxhneHubjsHsLQLgfCOtcFUCEAhCEAhCEAhCEAhCEAhCEAhCEAhCEAhCEAhCEAhCEAhCEAhCEAhCEAhCEAhCEAhCEH//2Q=="/>
          <p:cNvSpPr>
            <a:spLocks noChangeAspect="1" noChangeArrowheads="1"/>
          </p:cNvSpPr>
          <p:nvPr/>
        </p:nvSpPr>
        <p:spPr bwMode="auto">
          <a:xfrm>
            <a:off x="80963" y="-1119188"/>
            <a:ext cx="1952625" cy="23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6" name="Picture 4" descr="http://www.allmotivated.com/pictures/Demotivational-pictures-digni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463798"/>
            <a:ext cx="3657600" cy="439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39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6263640" cy="18745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Threatening or portending evil, harm, or trouble.</a:t>
            </a:r>
          </a:p>
          <a:p>
            <a:r>
              <a:rPr lang="en-US" dirty="0" smtClean="0"/>
              <a:t>When I met the </a:t>
            </a:r>
            <a:r>
              <a:rPr lang="en-US" u="sng" dirty="0" smtClean="0"/>
              <a:t>sinister</a:t>
            </a:r>
            <a:r>
              <a:rPr lang="en-US" dirty="0" smtClean="0"/>
              <a:t> man I knew he was nothing but trouble.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err="1" smtClean="0"/>
              <a:t>SInister</a:t>
            </a:r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606563"/>
            <a:ext cx="2381250" cy="324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398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133600" y="990600"/>
            <a:ext cx="5486400" cy="1828800"/>
          </a:xfrm>
        </p:spPr>
        <p:txBody>
          <a:bodyPr/>
          <a:lstStyle/>
          <a:p>
            <a:r>
              <a:rPr lang="en-US" dirty="0" smtClean="0"/>
              <a:t>Trifling; frivolous; unimportant</a:t>
            </a:r>
          </a:p>
          <a:p>
            <a:r>
              <a:rPr lang="en-US" dirty="0" smtClean="0"/>
              <a:t>The men had so much power I knew resistance was </a:t>
            </a:r>
            <a:r>
              <a:rPr lang="en-US" u="sng" dirty="0" smtClean="0"/>
              <a:t>futile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futile</a:t>
            </a:r>
            <a:endParaRPr lang="en-US" sz="3200" dirty="0"/>
          </a:p>
        </p:txBody>
      </p:sp>
      <p:pic>
        <p:nvPicPr>
          <p:cNvPr id="5122" name="Picture 2" descr="http://t3.gstatic.com/images?q=tbn:ANd9GcRoxOGbpjWBfbxIo7wFP-O-pu7olD6c0N9abyPKplYZCTItTKBeY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039430"/>
            <a:ext cx="4191000" cy="33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65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7101840" cy="1569720"/>
          </a:xfrm>
        </p:spPr>
        <p:txBody>
          <a:bodyPr/>
          <a:lstStyle/>
          <a:p>
            <a:r>
              <a:rPr lang="en-US" dirty="0" smtClean="0"/>
              <a:t>Useless; unproductive; without success.</a:t>
            </a:r>
          </a:p>
          <a:p>
            <a:r>
              <a:rPr lang="en-US" dirty="0" smtClean="0"/>
              <a:t>The fishing trip was fruitless and we had to buy dinner.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fruitless</a:t>
            </a:r>
            <a:endParaRPr lang="en-US" sz="3200" dirty="0"/>
          </a:p>
        </p:txBody>
      </p:sp>
      <p:pic>
        <p:nvPicPr>
          <p:cNvPr id="6146" name="Picture 2" descr="http://t0.gstatic.com/images?q=tbn:ANd9GcSLcADQkpYPkFxEFvbyYyuuVsk6IsGSYSmtO4w6LlRW288NCkaf7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477768"/>
            <a:ext cx="4267200" cy="238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48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6644640" cy="1569720"/>
          </a:xfrm>
        </p:spPr>
        <p:txBody>
          <a:bodyPr/>
          <a:lstStyle/>
          <a:p>
            <a:r>
              <a:rPr lang="en-US" dirty="0" smtClean="0"/>
              <a:t>The state of being interned; confined</a:t>
            </a:r>
          </a:p>
          <a:p>
            <a:r>
              <a:rPr lang="en-US" dirty="0" smtClean="0"/>
              <a:t>The Japanese were sent to internment camps.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internment</a:t>
            </a:r>
            <a:endParaRPr lang="en-US" sz="3200" dirty="0"/>
          </a:p>
        </p:txBody>
      </p:sp>
      <p:pic>
        <p:nvPicPr>
          <p:cNvPr id="7170" name="Picture 2" descr="http://t1.gstatic.com/images?q=tbn:ANd9GcRREQdVnBTpiPIJ0OT_JPK1TDLwByW3kam9xj_MD0jZy-1wOLJ2J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3187">
            <a:off x="2621737" y="2631119"/>
            <a:ext cx="4631205" cy="364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64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hostility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9"/>
            <a:ext cx="7482840" cy="1490172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A hostile state; condition; or attitude; enmity; antagonism.</a:t>
            </a:r>
          </a:p>
          <a:p>
            <a:pPr algn="ctr"/>
            <a:r>
              <a:rPr lang="en-US" sz="2800" dirty="0" smtClean="0"/>
              <a:t>The soldiers showed much hostility in the movie.</a:t>
            </a:r>
            <a:endParaRPr lang="en-US" sz="2800" dirty="0"/>
          </a:p>
        </p:txBody>
      </p:sp>
      <p:pic>
        <p:nvPicPr>
          <p:cNvPr id="1026" name="Picture 2" descr="http://t1.gstatic.com/images?q=tbn:ANd9GcSDqx88VDZJnsfpCpmwG0X3xK1xrfU8mZ3Ll_Yq5YzbTWHtSuOfW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374308"/>
            <a:ext cx="4648200" cy="3093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17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Subordinate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9"/>
            <a:ext cx="7406640" cy="1032972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Placing in or belonging to a lower rank or group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Everyone else is </a:t>
            </a:r>
            <a:r>
              <a:rPr lang="en-US" sz="2800" u="sng" dirty="0" smtClean="0"/>
              <a:t>subordinate</a:t>
            </a:r>
            <a:r>
              <a:rPr lang="en-US" sz="2800" dirty="0" smtClean="0"/>
              <a:t> compared to the Queen of England.</a:t>
            </a:r>
            <a:endParaRPr lang="en-US" sz="2800" dirty="0"/>
          </a:p>
        </p:txBody>
      </p:sp>
      <p:pic>
        <p:nvPicPr>
          <p:cNvPr id="1026" name="Picture 2" descr="http://t3.gstatic.com/images?q=tbn:ANd9GcS2IILdZmwx9K4vHSQdMD7Zo8UxuBU3-zBx9vpLRU7spCDH67R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743200"/>
            <a:ext cx="3233655" cy="376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04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208</TotalTime>
  <Words>402</Words>
  <Application>Microsoft Office PowerPoint</Application>
  <PresentationFormat>On-screen Show (4:3)</PresentationFormat>
  <Paragraphs>62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Angles</vt:lpstr>
      <vt:lpstr>Vocab Farewell to Manzanar</vt:lpstr>
      <vt:lpstr>CONFISCATORS</vt:lpstr>
      <vt:lpstr>Dignity</vt:lpstr>
      <vt:lpstr>SInister</vt:lpstr>
      <vt:lpstr>futile</vt:lpstr>
      <vt:lpstr>fruitless</vt:lpstr>
      <vt:lpstr>internment</vt:lpstr>
      <vt:lpstr>hostility</vt:lpstr>
      <vt:lpstr>Subordinate</vt:lpstr>
      <vt:lpstr>Aggravate </vt:lpstr>
      <vt:lpstr>intangible</vt:lpstr>
      <vt:lpstr>promenade</vt:lpstr>
      <vt:lpstr>Pacify</vt:lpstr>
      <vt:lpstr>oblivion</vt:lpstr>
      <vt:lpstr>sustenance</vt:lpstr>
      <vt:lpstr>subdued</vt:lpstr>
      <vt:lpstr>lethargy</vt:lpstr>
      <vt:lpstr>assented</vt:lpstr>
      <vt:lpstr>capitulate</vt:lpstr>
      <vt:lpstr>assertive</vt:lpstr>
      <vt:lpstr>authentic</vt:lpstr>
    </vt:vector>
  </TitlesOfParts>
  <Company>BCSD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 Farewell to Manzanar</dc:title>
  <dc:creator>BCS</dc:creator>
  <cp:lastModifiedBy>BCS</cp:lastModifiedBy>
  <cp:revision>23</cp:revision>
  <dcterms:created xsi:type="dcterms:W3CDTF">2011-04-21T13:21:31Z</dcterms:created>
  <dcterms:modified xsi:type="dcterms:W3CDTF">2011-04-27T14:25:58Z</dcterms:modified>
</cp:coreProperties>
</file>